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C1C33F-01A8-BE93-DA3F-2C60ACA81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6314BFD-F79F-F1D5-66EB-E2B9972F3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009CB6-239D-9036-A6FE-FEA21BF43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B4A8DF-F51D-21A1-0A5B-9731E469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A071E0-75D0-4BEB-6628-E8691D49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73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56D8D3-A4FA-7B52-FEBF-BD361D69A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AD06C1-139B-CE2A-99A6-5F1283746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36F872-29D4-90F6-B896-C0822F7E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C210EE-A368-E010-9831-D197A5ED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395FC7-5B83-388A-3576-1F3DA9F4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24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EB36A50-BEA5-A746-F9E2-E038E1445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A317A00-0756-4C71-DA46-B04476ADC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66ECBC-3C3F-51F6-148C-4981A6A3D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2B6BAB-EF8A-41A7-37FD-039B6E77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F14BE9-CB18-C04A-633C-8C43E702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9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432F1A-20C9-8457-14CA-598B6D189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DD27D3-D86E-8000-A110-5C56584D4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71C2F4-89EF-F924-880F-58C7959A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37FA55-744D-AA78-4BFB-C3ECE37C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354320-EED4-7AF5-56C6-9EEAFBD2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361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F78066-352E-0850-1146-80BF19297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F9BA0F-B624-3B29-12D2-52074566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DA49B1-1579-1FA1-5E39-12AF225B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202644-2542-67DB-6C23-641CC2C9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FE8164-20B1-4E9A-FF43-3780EB2E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09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3CE04E-7356-97C5-DABD-C6594808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F1F0F0-47DB-7FE3-2463-EF9D3243E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AF9903-4882-48D5-02CD-94C2555B1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731553-7E19-51CF-2D46-9EBCEBFDF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8FBC52-DE0E-5896-651C-117DD202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16C319-7717-A795-B96A-6E634177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501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201B1F-2D30-C644-41F5-AB382667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1D0F19-8E52-1A04-92A3-3EE20601A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AA2331-9F01-0248-246B-50BB540AF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03E7474-D875-6F0B-5DA0-A61BAA2DA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CCE058-78A8-1B11-529C-246EBBEB1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3CD7F06-0B11-692A-7148-E8DB5CD6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98B500-0F4F-1AE0-A74D-79C12CA6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363B25-572C-5B71-BBE6-E4DF6BFA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467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1AD6FE-8E33-24A6-A5F7-18A73E2D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6CBCDF6-B770-D27D-034E-645DD438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C267F21-C3B8-98D5-1F2C-42A65F97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D8EB16-2B1B-7B29-3662-BDA316A1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78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8537800-FDD5-E187-7474-0658B820C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055D33-0A4A-F43E-B3E7-7365195F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235739C-318A-9B8D-2272-90A77175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926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A1F088-7AC7-AE75-EA61-8899D921A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6AFB55-65E8-98E0-6BF0-2C3D03C13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1BB266-A592-8CD4-3AAB-C10C6B246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D7D47A-4DDA-F330-6B25-BD902A50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63680E-83AD-EA86-6AD3-234990005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E21C93-0E12-32E4-6380-CDBCE8C19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72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C33D34-B742-33BE-600F-B7FD0522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871537-1597-12F4-5805-4534D7C7F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062DF1-1C5D-EAE0-F825-C164460D2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5D486E-AC47-DE12-965B-BB625839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364CB9-110D-EFEC-CAB2-5C827FB4E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BEE9F5-64F9-2B75-A14C-95938B958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27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BC80E9F-C8E1-4072-9B77-9AB108C0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13E7D2-5CCC-9E5C-DD64-51960218E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D54B3B-A45A-D2FF-7492-F9108DC44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0860F-B2CB-9848-910E-26385CB07493}" type="datetimeFigureOut">
              <a:rPr lang="en-US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0D2E3A-0D5C-C7D5-FC0C-53D70A66D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EE8BF9-5005-58EA-E2BB-C283AAD14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1F37C-328C-5043-9F1B-CD140B48D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424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9A540-3C83-B43A-C21A-FC43A67C1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বাংলা ভাষার যুগ বিভাজন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444A165-3E60-69EA-6566-2CF31B9F10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SEM, (</a:t>
            </a:r>
            <a:r>
              <a:rPr lang="en-US" dirty="0" err="1" smtClean="0"/>
              <a:t>Hons</a:t>
            </a:r>
            <a:r>
              <a:rPr lang="en-US" dirty="0" smtClean="0"/>
              <a:t>)</a:t>
            </a:r>
          </a:p>
          <a:p>
            <a:r>
              <a:rPr lang="en-US" smtClean="0"/>
              <a:t>CC-1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638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9B3D7C-E72A-01CA-01C1-C6E16D9A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7CF3F5-4F2B-9332-730F-598357307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প্রাচীন বাংলা ভাষা </a:t>
            </a:r>
          </a:p>
          <a:p>
            <a:r>
              <a:rPr lang="en-US"/>
              <a:t>মধ্য বাংলা ভাষা </a:t>
            </a:r>
          </a:p>
          <a:p>
            <a:r>
              <a:rPr lang="en-US"/>
              <a:t>আধুনিক বাংলা ভাষা।</a:t>
            </a:r>
          </a:p>
        </p:txBody>
      </p:sp>
    </p:spTree>
    <p:extLst>
      <p:ext uri="{BB962C8B-B14F-4D97-AF65-F5344CB8AC3E}">
        <p14:creationId xmlns:p14="http://schemas.microsoft.com/office/powerpoint/2010/main" xmlns="" val="95931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487B02-F0BD-3967-F816-2830D944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CC8DF6-BB89-A8E3-41EF-5744EBDE1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সময়সীমা </a:t>
            </a:r>
            <a:r>
              <a:rPr lang="bn-BD"/>
              <a:t>-</a:t>
            </a:r>
            <a:endParaRPr lang="en-US"/>
          </a:p>
          <a:p>
            <a:r>
              <a:rPr lang="en-US"/>
              <a:t>প্রাচীন বাংলা ভাষা (৯০০  থেকে ১২০০ </a:t>
            </a:r>
            <a:r>
              <a:rPr lang="bn-BD"/>
              <a:t>খ্রিস্টাব্দ</a:t>
            </a:r>
            <a:r>
              <a:rPr lang="en-US"/>
              <a:t>)</a:t>
            </a:r>
          </a:p>
          <a:p>
            <a:r>
              <a:rPr lang="en-US"/>
              <a:t>মধ্যবাংলা ভাষা (১৩৫০  থেকে ১৭৬০ খ্রিষ্টাব্দ)</a:t>
            </a:r>
          </a:p>
          <a:p>
            <a:r>
              <a:rPr lang="en-US"/>
              <a:t>আধুনিক বাংলা ভাষা (১৮০০ খ্রিস্টাব্দ থেকে </a:t>
            </a:r>
            <a:r>
              <a:rPr lang="bn-BD"/>
              <a:t>অদ্যা</a:t>
            </a:r>
            <a:r>
              <a:rPr lang="en-US"/>
              <a:t>বধি</a:t>
            </a:r>
            <a:r>
              <a:rPr lang="bn-BD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9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A56013-062A-0B7A-010F-2FB0D3C3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4E3819-D6A5-4373-21FC-14601798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মধ্য বাংলা ভাষা দুই ভাগে বিভক্ত </a:t>
            </a:r>
            <a:endParaRPr lang="bn-BD"/>
          </a:p>
          <a:p>
            <a:pPr marL="0" indent="0">
              <a:buNone/>
            </a:pPr>
            <a:r>
              <a:rPr lang="bn-BD"/>
              <a:t>ক)</a:t>
            </a:r>
            <a:r>
              <a:rPr lang="en-US"/>
              <a:t>আদি </a:t>
            </a:r>
            <a:r>
              <a:rPr lang="bn-BD"/>
              <a:t>-</a:t>
            </a:r>
            <a:r>
              <a:rPr lang="en-US"/>
              <a:t>মধ্যযুগের বাংলা ভাষা</a:t>
            </a:r>
            <a:endParaRPr lang="bn-BD"/>
          </a:p>
          <a:p>
            <a:pPr marL="0" indent="0">
              <a:buNone/>
            </a:pPr>
            <a:r>
              <a:rPr lang="bn-BD"/>
              <a:t>খ)অন্ত্য-</a:t>
            </a:r>
            <a:r>
              <a:rPr lang="en-US"/>
              <a:t> </a:t>
            </a:r>
            <a:r>
              <a:rPr lang="bn-BD"/>
              <a:t>মধ্যযুগের</a:t>
            </a:r>
            <a:r>
              <a:rPr lang="en-US"/>
              <a:t> বাংলা ভাষা</a:t>
            </a:r>
            <a:endParaRPr lang="bn-BD"/>
          </a:p>
          <a:p>
            <a:r>
              <a:rPr lang="en-US"/>
              <a:t> আদি </a:t>
            </a:r>
            <a:r>
              <a:rPr lang="bn-BD"/>
              <a:t>-</a:t>
            </a:r>
            <a:r>
              <a:rPr lang="en-US"/>
              <a:t>মধ্যযুগে</a:t>
            </a:r>
            <a:r>
              <a:rPr lang="bn-BD"/>
              <a:t>র</a:t>
            </a:r>
            <a:r>
              <a:rPr lang="en-US"/>
              <a:t> বাংলা ভাষার সময়সীমা ১৩৫০ খ্রিস্টাব্দ থেকে ১৫০০ খ্রিস্টাব্দ</a:t>
            </a:r>
            <a:endParaRPr lang="bn-BD"/>
          </a:p>
          <a:p>
            <a:r>
              <a:rPr lang="en-US"/>
              <a:t> </a:t>
            </a:r>
            <a:r>
              <a:rPr lang="bn-BD"/>
              <a:t>অন্ত্য</a:t>
            </a:r>
            <a:r>
              <a:rPr lang="en-US"/>
              <a:t> </a:t>
            </a:r>
            <a:r>
              <a:rPr lang="bn-BD"/>
              <a:t>-</a:t>
            </a:r>
            <a:r>
              <a:rPr lang="en-US"/>
              <a:t>মধ্যযুগের বাংলা ভাষার সময়সীমা ১৫০০ খ্রিস্টাব্দ থেকে ১৭৬০ খ্রিস্টাব্দ।</a:t>
            </a:r>
          </a:p>
        </p:txBody>
      </p:sp>
    </p:spTree>
    <p:extLst>
      <p:ext uri="{BB962C8B-B14F-4D97-AF65-F5344CB8AC3E}">
        <p14:creationId xmlns:p14="http://schemas.microsoft.com/office/powerpoint/2010/main" xmlns="" val="352832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5A3567-B73C-DDE3-7C21-9E0C5D07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0F14D1-24BE-E101-4BDB-167C48E6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সাহিত্যিক নিদর্শন</a:t>
            </a:r>
            <a:endParaRPr lang="bn-BD"/>
          </a:p>
          <a:p>
            <a:r>
              <a:rPr lang="en-US"/>
              <a:t> প্রাচীন বাংলা ভাষা </a:t>
            </a:r>
            <a:r>
              <a:rPr lang="bn-BD"/>
              <a:t>-</a:t>
            </a:r>
            <a:r>
              <a:rPr lang="en-US"/>
              <a:t>চর্যাপদ </a:t>
            </a:r>
            <a:endParaRPr lang="bn-BD"/>
          </a:p>
          <a:p>
            <a:r>
              <a:rPr lang="en-US"/>
              <a:t>আদি</a:t>
            </a:r>
            <a:r>
              <a:rPr lang="bn-BD"/>
              <a:t>-</a:t>
            </a:r>
            <a:r>
              <a:rPr lang="en-US"/>
              <a:t> মধ্যযুগের বাংলা ভাষা </a:t>
            </a:r>
            <a:r>
              <a:rPr lang="bn-BD"/>
              <a:t>- </a:t>
            </a:r>
            <a:r>
              <a:rPr lang="en-US"/>
              <a:t>বড়ু চন্ডীদাসের </a:t>
            </a:r>
            <a:r>
              <a:rPr lang="bn-BD"/>
              <a:t>শ্রীকৃষ্ণকীর্ত্তন</a:t>
            </a:r>
          </a:p>
          <a:p>
            <a:r>
              <a:rPr lang="bn-BD"/>
              <a:t>অন্ত্য</a:t>
            </a:r>
            <a:r>
              <a:rPr lang="en-US"/>
              <a:t> </a:t>
            </a:r>
            <a:r>
              <a:rPr lang="bn-BD"/>
              <a:t>-</a:t>
            </a:r>
            <a:r>
              <a:rPr lang="en-US"/>
              <a:t>মধ্যযুগের বাংলা ভাষা</a:t>
            </a:r>
            <a:r>
              <a:rPr lang="bn-BD"/>
              <a:t> -</a:t>
            </a:r>
            <a:r>
              <a:rPr lang="en-US"/>
              <a:t> বৈষ্ণব পদাবলী </a:t>
            </a:r>
            <a:r>
              <a:rPr lang="bn-BD"/>
              <a:t>,</a:t>
            </a:r>
            <a:r>
              <a:rPr lang="en-US"/>
              <a:t>মঙ্গলকাব্য</a:t>
            </a:r>
            <a:r>
              <a:rPr lang="bn-BD"/>
              <a:t>,</a:t>
            </a:r>
            <a:r>
              <a:rPr lang="en-US"/>
              <a:t> শিবায়ন প্রভৃতি আধুনিক বাংলা ভাষা</a:t>
            </a:r>
            <a:r>
              <a:rPr lang="bn-BD"/>
              <a:t> -</a:t>
            </a:r>
            <a:r>
              <a:rPr lang="en-US"/>
              <a:t> আধুনিক যুগে রচিত বিভিন্ন গল্প</a:t>
            </a:r>
            <a:r>
              <a:rPr lang="bn-BD"/>
              <a:t>,</a:t>
            </a:r>
            <a:r>
              <a:rPr lang="en-US"/>
              <a:t> নাটক</a:t>
            </a:r>
            <a:r>
              <a:rPr lang="bn-BD"/>
              <a:t>,</a:t>
            </a:r>
            <a:r>
              <a:rPr lang="en-US"/>
              <a:t> উপন্যাস</a:t>
            </a:r>
            <a:r>
              <a:rPr lang="bn-BD"/>
              <a:t>,</a:t>
            </a:r>
            <a:r>
              <a:rPr lang="en-US"/>
              <a:t> কবিতা প্রভৃতি</a:t>
            </a:r>
            <a:r>
              <a:rPr lang="bn-BD"/>
              <a:t> 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45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Custom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বাংলা ভাষার যুগ বিভাজন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বাংলা ভাষার যুগ বিভাজন</dc:title>
  <dc:creator>Unknown User</dc:creator>
  <cp:lastModifiedBy>admin</cp:lastModifiedBy>
  <cp:revision>3</cp:revision>
  <dcterms:created xsi:type="dcterms:W3CDTF">2022-12-29T03:30:33Z</dcterms:created>
  <dcterms:modified xsi:type="dcterms:W3CDTF">2023-05-03T06:40:49Z</dcterms:modified>
</cp:coreProperties>
</file>